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64C35-1A7C-457B-AEE7-1304BCCF2F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45C5E-9B25-4EA1-A5D0-B9D4807D09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Pax6 is required for neuronal maturation. After 21 div in culture (A–D) control transfected cells (cRNA) express a very low level of (B) β-III-tubulin (arrow), but (C) mature neuron marker NeuN (arrow) labels transfected cell. (D) Merged image (arrow). (E–H) In contrast, siRNA transfected cell (E) can be labeled with (F) β-III-tub (arrowhead), but not with (G) NeuN (blue, arrow). (H) Merged image-arrow points to NeuN+ cells that is not transfected, arrowhead to transfected cell colabeled with β-III-tubulin. Scale bars: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AE3C4-8A4E-47DC-816A-D557AB2E1C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1455–1465,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Pax6 is required for neuronal maturation. After 21 div in culture (A–D) control transfected cells (cRNA)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Pax6 is required for neuronal maturation. After 21 div in culture (A–D) control transfected cells (cRNA)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2024-04-26T17:18:28Z</dcterms:modified>
</cp:coreProperties>
</file>