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34F1D-F671-417C-8B42-1C07317C14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AEDAE-EDE5-4CD3-8B9A-D02F4206D1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Accumulation of the EtdBr dye in C. coli CIT-405, C. jejuni CIT-423, CIT-424 and CIT-428. EtdBr (2 μg/ml) was added to the bacterial cell suspension at time zero. Three efflux pump inhibitors: verapamil (100 μg/ml), carbonyl cyanide m-chlorophenyl hydrazone (CCCP, 21 μg/ml) and PAβN (20 μg/ml) were added at 7 min, as indicated by the arrow in the figure. Fluorescence units (y-axis) represent the accumulation of EtdBr. The experiment was replicated four times and each data point represents a mean value of all four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D4530-C16D-4705-B13A-05868A44E6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CLUSTALW alignment of the deduced CmeR amino acid sequence form C. jejuni NCTC 11168 (F81379), C. coli CIT-405 (AAT06777), C. jejuni CIT-423 (AAU43760), C. jejuni CIT-424 (AAU43761) and C. jejuni CIT-428 (AAU43763). Amino acid substitutions are indicated in bold. The position of the helix-turn-helix DNA binding motif of the cmeR genes are identified by the broken line flanked by the diamond shapes.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D4530-C16D-4705-B13A-05868A44E65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CLUSTALW alignment of a fragment of the deduced CmeB amino acid sequence form C. jejuni NCTC 11168, C. coli CIT-405, C. jejuni CIT-423, C. jejuni CIT-424 and C. jejuni CIT-428. Arrows identify the positions of the seven amino acid substitutions, which are indicated in bold.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D4530-C16D-4705-B13A-05868A44E65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femsle.2005.09.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femsle.2005.09.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femsle.2005.09.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253, Issue 1, December 2005, Pages 39–46,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https://doi.org/10.1016/j.femsle.2005.09.019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Accumulation of the EtdBr dye in C. coli CIT-405, C. jejuni CIT-423, CIT-424 and CIT-428. EtdBr (2 μg/ml)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4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253, Issue 1, December 2005, Pages 39–46,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https://doi.org/10.1016/j.femsle.2005.09.019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CLUSTALW alignment of the deduced CmeR amino acid sequence form C. jejuni NCTC 11168 (F81379), C. coli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53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253, Issue 1, December 2005, Pages 39–46,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https://doi.org/10.1016/j.femsle.2005.09.019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CLUSTALW alignment of a fragment of the deduced CmeB amino acid sequence form C. jejuni NCTC 11168, C. coli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81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3 Accumulation of the EtdBr dye in C. coli CIT-405, C. jejuni CIT-423, CIT-424 and CIT-428. EtdBr (2 μg/ml) was ...</vt:lpstr>
      <vt:lpstr>2 CLUSTALW alignment of the deduced CmeR amino acid sequence form C. jejuni NCTC 11168 (F81379), C. coli ...</vt:lpstr>
      <vt:lpstr>1 CLUSTALW alignment of a fragment of the deduced CmeB amino acid sequence form C. jejuni NCTC 11168, C. coli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2024-04-26T14:23:03Z</dcterms:modified>
</cp:coreProperties>
</file>