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80D8683-2151-4FB0-98AF-33105C5C3E0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7CCEEC3-C434-47CD-AF08-8150F8A77D3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Genetic interaction (case-control study) between the interleukin (IL)–10 C−592A and IL-4Rα Q551R genotypes and between the tumor necrosis factor (TNF)–α G−308A and IL-4 receptor α (IL-4Rα) Q551R genotypes, calculated using logistic regression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2004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2D40C0E-88F7-4956-A69E-CF055365401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38090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Infect Dis</a:t>
            </a:r>
            <a:r>
              <a:rPr lang="en-US" altLang="en-US" sz="1000">
                <a:solidFill>
                  <a:srgbClr val="333333"/>
                </a:solidFill>
              </a:rPr>
              <a:t>, Volume 189, Issue 2, 15 January 2004, Pages 239–247,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https://doi.org/10.1086/380908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5 </a:t>
            </a:r>
            <a:r>
              <a:rPr lang="en-US" altLang="en-US" b="0"/>
              <a:t>Genetic interaction (case-control study) between the interleukin (IL)–10 C−592A and IL-4Rα Q551R genotypes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Table 5 Genetic interaction (case-control study) between the interleukin (IL)–10 C−592A and IL-4Rα Q551R genotypes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2024-04-26T18:12:21Z</dcterms:modified>
</cp:coreProperties>
</file>