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6F223-DF64-4DBA-A4E6-06DBAA4DCA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8E97D-E39C-462A-B725-559CB6A6D4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C9D64-4BCC-4CDF-8C93-68680EB175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2024-04-26T16:25:51Z</dcterms:modified>
</cp:coreProperties>
</file>