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510024-B079-47A7-B4DB-AEC501BA71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619DEF-0886-4134-9AAB-08D9CB31C2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Performing arithmetical operations using fingers, an external representation of written quantities (e.g., a blackboard, a paper, etc.), an abacus, and a pocket calculator.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15C1EF-7513-4CAF-B9B5-6EBE48E2BDC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t0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28, Issue 8, December 2013, Pages 751–762,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https://doi.org/10.1093/arclin/act036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5. </a:t>
            </a:r>
            <a:r>
              <a:rPr lang="en-US" altLang="en-US" b="0"/>
              <a:t>Performing arithmetical operations using fingers, an external representation of written quantities (e.g.,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5. Performing arithmetical operations using fingers, an external representation of written quantities (e.g.,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2024-04-26T16:49:17Z</dcterms:modified>
</cp:coreProperties>
</file>