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F94E9-CB5B-4C79-B9B0-5F1CE2BCDF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2CD4E-B1FC-4997-AB18-DA335B9BAA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Hemodynamic attention effects of a representative subject projected on flattened cortical surfaces of the 2 hemispheres. The event-related hemodynamic activation for the contrast attended versus unattended motion is shown in red. The corresponding activation for the contrast attended versus unattended color is shown in blue. The borders between the visual areas were defined by retinotopic mapping. Motion (green dotted line) and color (pink dotted line) localizers were obtained by contrasting all moving and all color change stimuli, respectively, versus the stationary isoluminant gray stimuli in the baseline. Note that the localizers also elicited activity to a smaller extent in earlier visual areas (V1, V2, V3, V3a)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EA48B-7190-4090-B4AA-26436317F3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Hemodynamic attention effects of a representative subject projected on flattened cortical surfaces of the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Hemodynamic attention effects of a representative subject projected on flattened cortical surfaces of the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2024-04-26T22:23:09Z</dcterms:modified>
</cp:coreProperties>
</file>