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60DB4-5027-4047-9314-52C26E0747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6C3E1D-414F-4AB2-8CB6-CFAF5A51F0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Stimulus design of spectral and envelope variation. Arrows indicate the 2 dimensions along which the signal was degraded. (B) Comprehension rating results during EEG. Note the 2 main effects of spectral and envelope degradation. (C) Time–frequency power changes poststimulus onset per conditions. Spectral (top row) and envelope (bottom row) manipulations affect mainly the magnitude of late alpha suppression. The panels reflect averages over the posterior–central channels that were part of the statistical clusters shown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254BBC-5CDE-4090-97EB-9921F843D1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2466–2477, </a:t>
            </a:r>
            <a:r>
              <a:rPr lang="en-US" altLang="en-US" sz="1000">
                <a:solidFill>
                  <a:srgbClr val="333333"/>
                </a:solidFill>
                <a:hlinkClick r:id="rId3"/>
              </a:rPr>
              <a:t>https://doi.org/10.1093/cercor/bhr325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Stimulus design of spectral and envelope variation. Arrows indicate the 2 dimensions along which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Stimulus design of spectral and envelope variation. Arrows indicate the 2 dimensions along which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2024-04-26T23:52:27Z</dcterms:modified>
</cp:coreProperties>
</file>