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9C1D1E-E319-4D9D-9C4A-D256679B8F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227169-3470-4001-82A8-EBD89F6C07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students offered rheumatology placements.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DBBA27-A0CA-4532-A1AD-C9171E40A6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l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45, Issue 7, July 2006, Pages 868–873,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https://doi.org/10.1093/rheumatology/kel008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Percentage of students offered rheumatology placements.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Percentage of students offered rheumatology placements.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2024-04-27T05:20:12Z</dcterms:modified>
</cp:coreProperties>
</file>