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2D30B8-D49F-4E55-94CB-C1662BCD0C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58001E-F269-4DBC-B80D-044FE7C00C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Visualization of double-strand breaks (DSBs) in nuclei (arrow heads) of human lymphocytes of two patients before and after cardiac magnetic resonance scans by immunofluorescence microscopy. DSBs (foci, white arrows) are detected by γ-H2AX staining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Cardiology.This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19FD9-79D1-41E2-9700-25CFFC003F0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Amount of double-strand breaks before and after cardiac magnetic resonance (CMR) scan by immunofluorescence microscopy. After CMR scanning, there was a significant increase (*P &lt; 0.05) in γ-H2AX foci per lymphocyte by immunofluorescence microscopy. Bars indicate median values with median absolute deviation (left panel) and individual values are interconnected with a line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Cardiology.This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19FD9-79D1-41E2-9700-25CFFC003F0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Flow cytometric analysis of double-strand breaks (γ-H2AXpositive T-lymphocytes) before and after cardiac magnetic resonance (CMR) scan. T-lymphocytes were readily identified by representative dot plots and histograms (lymphocytes, DAPI, and CD3). The shift of the left curve (red, before CMR) to the right curve (blue, after CMR) in the presented overlay indicates an increase in double-strand breaks (γ-H2AXpositive T-lymphocytes). SSC-A: side scatter channel area. FSC-A: forward scatter channel area. DAPI: 4′,6-diamidino-2-phenylindole, counterstaining cell nuclei. CD3: mouse-anti-human CD3-APC antibody counterstaining specifically the T-lymphocytes.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Cardiology.This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19FD9-79D1-41E2-9700-25CFFC003F0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Amount of double-strand breaks before and after cardiac magnetic resonance scan by flow cytometry of γ-H2AXpositive T-lymphocytes using geometric mean fluorescence intensity (MFI). The median MFI increased significantly after cardiac magnetic resonance scanning (*P &lt; 0.005, left panel). Individual values are interconnected with a line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Cardiology.This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19FD9-79D1-41E2-9700-25CFFC003F0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t1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t184"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t18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t184"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30, 7 August 2013, Pages 2340–2345, </a:t>
            </a:r>
            <a:r>
              <a:rPr lang="en-US" altLang="en-US" sz="1000">
                <a:solidFill>
                  <a:srgbClr val="333333"/>
                </a:solidFill>
                <a:hlinkClick r:id="rId3"/>
              </a:rPr>
              <a:t>https://doi.org/10.1093/eurheartj/eht184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Visualization of double-strand breaks (DSBs) in nuclei (arrow heads) of human lymphocytes of two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496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30, 7 August 2013, Pages 2340–2345, </a:t>
            </a:r>
            <a:r>
              <a:rPr lang="en-US" altLang="en-US" sz="1000">
                <a:solidFill>
                  <a:srgbClr val="333333"/>
                </a:solidFill>
                <a:hlinkClick r:id="rId3"/>
              </a:rPr>
              <a:t>https://doi.org/10.1093/eurheartj/eht184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Amount of double-strand breaks before and after cardiac magnetic resonance (CMR) scan by immunofluorescence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104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30, 7 August 2013, Pages 2340–2345, </a:t>
            </a:r>
            <a:r>
              <a:rPr lang="en-US" altLang="en-US" sz="1000">
                <a:solidFill>
                  <a:srgbClr val="333333"/>
                </a:solidFill>
                <a:hlinkClick r:id="rId3"/>
              </a:rPr>
              <a:t>https://doi.org/10.1093/eurheartj/eht184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Flow cytometric analysis of double-strand breaks (γ-H2AXpositive T-lymphocytes) before and after cardiac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7959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30, 7 August 2013, Pages 2340–2345, </a:t>
            </a:r>
            <a:r>
              <a:rPr lang="en-US" altLang="en-US" sz="1000">
                <a:solidFill>
                  <a:srgbClr val="333333"/>
                </a:solidFill>
                <a:hlinkClick r:id="rId3"/>
              </a:rPr>
              <a:t>https://doi.org/10.1093/eurheartj/eht184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Amount of double-strand breaks before and after cardiac magnetic resonance scan by flow cytometry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477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Visualization of double-strand breaks (DSBs) in nuclei (arrow heads) of human lymphocytes of two patients ...</vt:lpstr>
      <vt:lpstr>Figure 2 Amount of double-strand breaks before and after cardiac magnetic resonance (CMR) scan by immunofluorescence ...</vt:lpstr>
      <vt:lpstr>Figure 3 Flow cytometric analysis of double-strand breaks (γ-H2AXpositive T-lymphocytes) before and after cardiac ...</vt:lpstr>
      <vt:lpstr>Figure 4 Amount of double-strand breaks before and after cardiac magnetic resonance scan by flow cytometry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2024-04-26T16:37:31Z</dcterms:modified>
</cp:coreProperties>
</file>