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A5E71-3E61-4E99-8086-276489068B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8D85AC-DE9C-41F0-81AF-747CBD47DF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Size fractionation of RET1 deletion mutants. (A) Schematic representation of deletion and site-directed mutagenesis. (B) Purified recombinant proteins were separated on a 8–16% gradient SDS gel, stained with Sypro Ruby florescent dye and visualized using an ImageQuant Imager (GE Life Science). (C) Retention volumes of RET1 mutants obtained by gel filtration chromatography on a Superose 6 column are plotted against molecular mass standards. (D) Theoretical molecular masses of monomeric RET1 derivatives and their experimentally determined apparent molecular masses.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6CC03-DBDB-4A21-BAD2-2227078A28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9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22, December 2016, Pages 10862–10878,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https://doi.org/10.1093/nar/gkw917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Size fractionation of RET1 deletion mutants. (A) Schematic representation of deletion and site-directed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Size fractionation of RET1 deletion mutants. (A) Schematic representation of deletion and site-directed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2024-04-27T01:43:12Z</dcterms:modified>
</cp:coreProperties>
</file>