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E624B-7D57-4554-BDD4-5D776BEEB2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82B30-E733-4F8A-A983-7CDD88B837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Frontispiece to The Practical Man's Book of Things to Make and Do, Odhams Press, 1935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on behalf of The Design History Society.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74F1E2-4331-4FA2-ABDA-72F4AF0F95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dh/epk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Des Hist</a:t>
            </a:r>
            <a:r>
              <a:rPr lang="en-US" altLang="en-US" sz="1000">
                <a:solidFill>
                  <a:srgbClr val="333333"/>
                </a:solidFill>
              </a:rPr>
              <a:t>, Volume 19, Issue 1, Spring 2006, Pages 1–10,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https://doi.org/10.1093/jdh/epk001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1. </a:t>
            </a:r>
            <a:r>
              <a:rPr lang="en-US" altLang="en-US" b="0"/>
              <a:t>Frontispiece to The Practical Man's Book of Things to Make and Do, Odhams Press, 1935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367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1. Frontispiece to The Practical Man's Book of Things to Make and Do, Odhams Press, 1935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2024-04-26T11:50:14Z</dcterms:modified>
</cp:coreProperties>
</file>