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BD9A1-FCE9-493C-B2F3-B99C9F6EA2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67D56E-1BC6-413A-A079-3B68BB537B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Occlusion of tetanus-induced long-term potentiation (LTP) by MK-801-induced potentiation. (A) We verified that tetanic stimulation (a train of 50 pulses delivered at 250 Hz, repeated 10 times at 0.1 Hz; 2 such trains applied by a 6 min interval) (Gurden et al. 1999) induces long-term potentiation (LTP). The tetani led to a significant LTP of HPC–mPFC responses (67.9 ± 12.0% increase 1 h after and 69.0 ± 14.5% 2 h after tetani, n = 11). (B) In 6 of the 12 MK-801-treated rats (Fig. 1), tetanic stimulation was delivered 2 h after MK-801 injection, when the response potentiation had reached a plateau. In this condition, the tetani did not induce LTP (P &lt; 0.01, ANOVA compared with the control LTP group in A). Thus, the prior induction of MK-801-induced potentiation occluded a subsequent LTP by tetanic stimuli. Each point represents the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99B68A-1566-4774-8DEF-3A1D1AA691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1348–1361,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Occlusion of tetanus-induced long-term potentiation (LTP) by MK-801-induced potentiation. (A) We verified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Occlusion of tetanus-induced long-term potentiation (LTP) by MK-801-induced potentiation. (A) We verified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2024-04-26T22:24:56Z</dcterms:modified>
</cp:coreProperties>
</file>