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6FD03-7199-4A70-9C80-65D83F49BF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114BE-5772-463F-A9DF-F3679D0409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Diffusion dynamics of influenza A virus NA mRNA as revealed by FRAP in influenza virus-infected MDCK cells. Confocal-FRAP measurements were carried out in influenza virus-infected MDCK cells using a 100·objective at 3 h p.i. (A and B) Serial FRAP images of NA mRNA at 37°C in influenza virus-infected MDCK cells. (C and D) Serial FRAP images of NA mRNA at 23°C in influenza virus-infected MDCK cells. (E) Typical recovery curves (n = 6) of the FRAP measurements of NA mRNA in influenza virus-infected MDCK cell nuclei at 23 and 37°C, respectively. (F) Typical recovery curves (n = 6) of the FRAP measurements of NA mRNA in influenza virus-infected MDCK cell cytoplasm at 23 and 37°C, respectively. (G) Typical recovery curves (n = 6) of the FRAP measurements of NA mRNA in influenza virus-infected MDCK cell nuclei at 37°C after ATP depletion. (H) Typical recovery curves (n = 6) of the FRAP measurements of NA mRNA in influenza virus-infected MDCK cell cytoplasm at 37°C after ATP depletion. The bleached areas are indicated by arrowheads and rectangles. Bars,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302A2-11C5-4171-BEB0-0427820212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4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36, Issue 15, 1 September 2008, Pages 4913–4928,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https://doi.org/10.1093/nar/gkn475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Diffusion dynamics of influenza A virus NA mRNA as revealed by FRAP in influenza virus-infected MDCK cells.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Diffusion dynamics of influenza A virus NA mRNA as revealed by FRAP in influenza virus-infected MDCK cells.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2024-04-26T12:47:19Z</dcterms:modified>
</cp:coreProperties>
</file>