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A68373-446B-4A83-84E9-91A7DC86E2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C62EA7-ED07-486B-93B2-F3F041C782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B.1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On the left, the three segments (apical, mid, and basal) of the left ventricle are shown in the right anterior oblique 30° view. On the right, the left anterior oblique 40° view presents the possible venous tributaries of the coronary sinus: (1) anterior; (2) anterolateral; (3) lateral; (4) postero-lateral; and (5) posterior (middle cardiac vein). Coronary sinus venous anatomy allowing left ventricular lead tip should usually be positioned in a basal/mid-basal lateral (region C) or basal/mid-basal postero-lateral (region D) location, avoiding apical regions (too close to the right ventricular lead).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2007.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53FD57-700A-4947-B202-ACD01D4B15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m3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28, Issue 18, September 2007, Pages 2256–2295,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https://doi.org/10.1093/eurheartj/ehm305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B.1 </a:t>
            </a:r>
            <a:r>
              <a:rPr lang="en-US" altLang="en-US" b="0"/>
              <a:t>On the left, the three segments (apical, mid, and basal) of the left ventricle are shown in the right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B.1 On the left, the three segments (apical, mid, and basal) of the left ventricle are shown in the right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2024-04-26T20:39:56Z</dcterms:modified>
</cp:coreProperties>
</file>