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A107F-21FC-4D68-A698-9B572664E9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F2DA0-648C-4F62-8B51-B18BCDCEF4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3D619-F3D4-4D9A-B419-AD155F8FE6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2024-04-27T03:28:16Z</dcterms:modified>
</cp:coreProperties>
</file>