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A7185-0200-486C-AFE0-3A96F9E44F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7012EF-4EE5-463A-8525-E2E920E69A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Interest in activity (study 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Journal of Consumer Research, Inc.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A35D7-8504-40E6-B33A-1A8578BB2E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ANTICIPATED INFERENCES ABOUT FRIENDS (STUDY 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Journal of Consumer Research, Inc.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A35D7-8504-40E6-B33A-1A8578BB2E5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VERSUS ACTUAL ENJOYMENT OF ART GALLERY VISIT ALONE VERSUS WITH OTHERS (STUDY 3)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Journal of Consumer Research, Inc.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A35D7-8504-40E6-B33A-1A8578BB2E5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INTEREST IN ACTIVITY AT COFFEE SHOP (STUDY 4)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Journal of Consumer Research, Inc.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A35D7-8504-40E6-B33A-1A8578BB2E5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ANTICIPATED INFERENCES ABOUT NUMBER OF FRIENDS (STUDY 4)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Journal of Consumer Research, Inc.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A35D7-8504-40E6-B33A-1A8578BB2E5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cr/ucv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cr/ucv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cr/ucv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cr/ucv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cr/ucv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42, Issue 2, August 2015, Pages 266–283,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https://doi.org/10.1093/jcr/ucv012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Interest in activity (study 1)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53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42, Issue 2, August 2015, Pages 266–283,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https://doi.org/10.1093/jcr/ucv012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ANTICIPATED INFERENCES ABOUT FRIENDS (STUDY 1)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23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42, Issue 2, August 2015, Pages 266–283,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https://doi.org/10.1093/jcr/ucv012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PREDICTED VERSUS ACTUAL ENJOYMENT OF ART GALLERY VISIT ALONE VERSUS WITH OTHERS (STUDY 3)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10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42, Issue 2, August 2015, Pages 266–283,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https://doi.org/10.1093/jcr/ucv012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INTEREST IN ACTIVITY AT COFFEE SHOP (STUDY 4)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207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42, Issue 2, August 2015, Pages 266–283,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https://doi.org/10.1093/jcr/ucv012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ANTICIPATED INFERENCES ABOUT NUMBER OF FRIENDS (STUDY 4)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18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Interest in activity (study 1)
</vt:lpstr>
      <vt:lpstr>FIGURE 2 ANTICIPATED INFERENCES ABOUT FRIENDS (STUDY 1)
</vt:lpstr>
      <vt:lpstr>FIGURE 3 PREDICTED VERSUS ACTUAL ENJOYMENT OF ART GALLERY VISIT ALONE VERSUS WITH OTHERS (STUDY 3)
</vt:lpstr>
      <vt:lpstr>FIGURE 4 INTEREST IN ACTIVITY AT COFFEE SHOP (STUDY 4)
</vt:lpstr>
      <vt:lpstr>FIGURE 5 ANTICIPATED INFERENCES ABOUT NUMBER OF FRIENDS (STUDY 4)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2024-04-26T08:36:45Z</dcterms:modified>
</cp:coreProperties>
</file>