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AC97D-C9F5-4D47-AEC2-2CE192FD7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61412-2B70-4FE5-885A-F5231B630A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Quartiles of impairment. Percentages of individuals with poor physical performance (SPPB ≤9) according to quartiles of lower extremity muscle power and strength. SPPB ≤9 is consistent with moderate–severe mobility limitations. SPPB = Short Physical Performance Battery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1C5A6-884E-4C07-91CE-4631221931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58.8.M7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58, Issue 8, August 2003, Pages M728–M733,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https://doi.org/10.1093/gerona/58.8.M728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Quartiles of impairment. Percentages of individuals with poor physical performance (SPPB ≤9)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Quartiles of impairment. Percentages of individuals with poor physical performance (SPPB ≤9)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2024-04-26T16:23:38Z</dcterms:modified>
</cp:coreProperties>
</file>