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9BAED5-8D6E-4D80-B39D-94B3A08E2A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B574BB-776D-41B0-8CD8-2CDA0297F6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Trial structure and stimulus–response (S-R) mapping. (a) A trial began with the visual presentation of a sequence identity cue (2 s), which was followed by the initial DSP stimulus (go cue). A correct key press led to the immediate succession of DSP target stimuli. Subjects received feedback “+” signaling sequence completion and waited (0–6 s) for the next trial. (b) Direct S-R mapping between response device, either MRI-compatible button box (shown) or keyboard, and the right hand.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58666D-C7CA-4A30-88DA-0AE111FDEAD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Performance effects during learning. (a) Chronologically ordered MTs from the scanning sessions reveal widely different amounts of improvement as a function of prior practice exposure. (b) MTs ordered to show the cumulative effect of practice. Note the similar performance for paired MOD and MIN sequences at 140, 150, and 190 trials of exposure, even though these comparisons span 2–3 weeks of chronologic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58666D-C7CA-4A30-88DA-0AE111FDEAD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Conjunction of functional timescales of learning. Colors correspond to the timescale curves shown on the middle-right of the image. Red indicates initial learning, efficiency, and specialization, blue indicates initial learning and efficiency, and green indicates efficiency and specialization.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58666D-C7CA-4A30-88DA-0AE111FDEAD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Effects of skill-specific specialization. Motor system regions show a quadratic RS response as a function of physical practice, with early decreases followed by late increases in RS. Images are displayed at a corrected threshold using topological FDR (q &lt; 0.05), and follow neurological convention (left image is left brain). Bar plots are obtained from local maxima, ordered in terms of practice exposure rather than chronological time. M1, primary motor cortex; PMv, ventral premotor cortex; SMA, supplementary motor area; CB, cerebellum.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58666D-C7CA-4A30-88DA-0AE111FDEAD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skill-specific efficiency. Motor system regions reflect skill-specific efficiency as evidenced by decreasing RS magnitude between 110 and 2120 practice trials. Images are displayed at a corrected threshold using topological FDR (q &lt; 0.05), and follow neurological convention (left image is left brain). Bar plots are obtained from local maxima and extracted from the parameter estimates, ordered in terms of practice exposure rather than chronological time. SMA, supplementary motor area; M1, primary motor cortex; PMd, dorsal premotor cortex; SMC, somatosensory cortex; IPS, intraparietal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58666D-C7CA-4A30-88DA-0AE111FDEAD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Initial formation of sequence knowledge. Primary and secondary cortical and subcortical motor system regions show increased RS at a rapid timescale (training session 1 MIN &gt; pre-training session). Images are displayed at a corrected threshold using topological FDR (q &lt; 0.05), and follow neurological convention (left image is left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58666D-C7CA-4A30-88DA-0AE111FDEAD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Main effect of RS magnitude for executing the DSP task, collapsed across all sequences, all sessions, and all training intensities. Results are shown at a whole-brain-corrected threshold of P &lt; 0.05 (FWE).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58666D-C7CA-4A30-88DA-0AE111FDEADF}"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4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14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14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14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14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14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u144"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4213–4225, </a:t>
            </a:r>
            <a:r>
              <a:rPr lang="en-US" altLang="en-US" sz="1000">
                <a:solidFill>
                  <a:srgbClr val="333333"/>
                </a:solidFill>
                <a:hlinkClick r:id="rId3"/>
              </a:rPr>
              <a:t>https://doi.org/10.1093/cercor/bhu144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Trial structure and stimulus–response (S-R) mapping. (a) A trial began with the visual presentation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4213–4225, </a:t>
            </a:r>
            <a:r>
              <a:rPr lang="en-US" altLang="en-US" sz="1000">
                <a:solidFill>
                  <a:srgbClr val="333333"/>
                </a:solidFill>
                <a:hlinkClick r:id="rId3"/>
              </a:rPr>
              <a:t>https://doi.org/10.1093/cercor/bhu144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Performance effects during learning. (a) Chronologically ordered MTs from the scanning sessions reveal widely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0012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4213–4225, </a:t>
            </a:r>
            <a:r>
              <a:rPr lang="en-US" altLang="en-US" sz="1000">
                <a:solidFill>
                  <a:srgbClr val="333333"/>
                </a:solidFill>
                <a:hlinkClick r:id="rId3"/>
              </a:rPr>
              <a:t>https://doi.org/10.1093/cercor/bhu144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Conjunction of functional timescales of learning. Colors correspond to the timescale curves shown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891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4213–4225, </a:t>
            </a:r>
            <a:r>
              <a:rPr lang="en-US" altLang="en-US" sz="1000">
                <a:solidFill>
                  <a:srgbClr val="333333"/>
                </a:solidFill>
                <a:hlinkClick r:id="rId3"/>
              </a:rPr>
              <a:t>https://doi.org/10.1093/cercor/bhu144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Effects of skill-specific specialization. Motor system regions show a quadratic RS response as a function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1757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4213–4225, </a:t>
            </a:r>
            <a:r>
              <a:rPr lang="en-US" altLang="en-US" sz="1000">
                <a:solidFill>
                  <a:srgbClr val="333333"/>
                </a:solidFill>
                <a:hlinkClick r:id="rId3"/>
              </a:rPr>
              <a:t>https://doi.org/10.1093/cercor/bhu144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skill-specific efficiency. Motor system regions reflect skill-specific efficiency as evidenced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80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4213–4225, </a:t>
            </a:r>
            <a:r>
              <a:rPr lang="en-US" altLang="en-US" sz="1000">
                <a:solidFill>
                  <a:srgbClr val="333333"/>
                </a:solidFill>
                <a:hlinkClick r:id="rId3"/>
              </a:rPr>
              <a:t>https://doi.org/10.1093/cercor/bhu144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Initial formation of sequence knowledge. Primary and secondary cortical and subcortical motor system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179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4213–4225, </a:t>
            </a:r>
            <a:r>
              <a:rPr lang="en-US" altLang="en-US" sz="1000">
                <a:solidFill>
                  <a:srgbClr val="333333"/>
                </a:solidFill>
                <a:hlinkClick r:id="rId3"/>
              </a:rPr>
              <a:t>https://doi.org/10.1093/cercor/bhu144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Main effect of RS magnitude for executing the DSP task, collapsed across all sequences, all sessions, and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16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Trial structure and stimulus–response (S-R) mapping. (a) A trial began with the visual presentation of a ...</vt:lpstr>
      <vt:lpstr>Figure 2. Performance effects during learning. (a) Chronologically ordered MTs from the scanning sessions reveal widely ...</vt:lpstr>
      <vt:lpstr>Figure 7. Conjunction of functional timescales of learning. Colors correspond to the timescale curves shown on the ...</vt:lpstr>
      <vt:lpstr>Figure 6. Effects of skill-specific specialization. Motor system regions show a quadratic RS response as a function of ...</vt:lpstr>
      <vt:lpstr>Figure 5. Effects of skill-specific efficiency. Motor system regions reflect skill-specific efficiency as evidenced by ...</vt:lpstr>
      <vt:lpstr>Figure 4. Initial formation of sequence knowledge. Primary and secondary cortical and subcortical motor system regions ...</vt:lpstr>
      <vt:lpstr>Figure 3. Main effect of RS magnitude for executing the DSP task, collapsed across all sequences, all sessions, and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2024-04-26T17:47:54Z</dcterms:modified>
</cp:coreProperties>
</file>