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916B5-38B5-4AB3-AC67-629E1DF18E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03944-0466-4F96-8DF0-839AC9052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importinβ/7 complex suppresses EMG1 precipitation in the presence of polyanions. (A) Schematic view of the precipitation of basic proteins in the presence of polyanions such as nucleic acids. (B) Soluble His-ZZ-tagged EMG1 alone or together with recombinantly expressed Impβ/7 or BSA was incubated with tRNA. After centrifugation, soluble and precipitated proteins were analysed by western blotting using an antibody against EMG1. (C) The anti-aggregation assay was performed using EMG1D86G as described in (B), but under less basic conditions to improve solubility of the mutant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B5BD2-E709-40F3-8350-8DFE51B2F3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5353–5364,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importinβ/7 complex suppresses EMG1 precipitation in the presence of polyanions. (A) Schematic view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importinβ/7 complex suppresses EMG1 precipitation in the presence of polyanions. (A) Schematic view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2024-04-26T06:55:23Z</dcterms:modified>
</cp:coreProperties>
</file>