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9D9B5F-5F23-4F82-8C20-5B7291C016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272F88-53C4-479C-A0FB-7630A8E66F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Cell type-specific changes in sIPSCs in brain slices from Scn1a−/+ mice. (A) Left: schematic of the experimental configuration. Recordings were performed from principal cortical neurons. Right: sIPSCs in slices from WT (top) and Scn1a−/+ (bottom) animals recorded from principal neurons. (B) Cumulative distribution of the amplitude (left) and frequency (right) of sIPSCs recorded from WT (N = 8 cells) and Scn1a−/+ (N = 8 cells). (C,D) and (E,F) same as in (A and B) for sIPSCs recorded from PV-positive (WT, N = 8 cells; Scn1a−/+, N = 8 cells) and SST-positive (WT, N = 8 cells; Scn1a−/+, N = 8 cells) interneurons,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CE9AA6-5C49-43B6-91EA-77326F9041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4, April 2016, Pages 1778–1794,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Cell type-specific changes in sIPSCs in brain slices from Scn1a</a:t>
            </a:r>
            <a:r>
              <a:rPr lang="en-US" altLang="en-US" b="0" baseline="30000"/>
              <a:t>−/+</a:t>
            </a:r>
            <a:r>
              <a:rPr lang="en-US" altLang="en-US" b="0"/>
              <a:t> mice. (A) Left: schematic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Cell type-specific changes in sIPSCs in brain slices from Scn1a−/+ mice. (A) Left: schematic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2024-04-26T22:12:37Z</dcterms:modified>
</cp:coreProperties>
</file>