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6666E2-07D2-4EF6-99AA-1EE23BD488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F8BB0-71F3-4226-B100-ECF7F61587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Alcohol consumption in relation to myocardial infarction diagnosis—percentage of participants changing alcohol consumption post-myocardial infarction diagnosis compared with their pre-myocardial infarction alcohol consumption.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6924D7-C1C9-41C5-B24F-DB77451CB8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13, July 2012, Pages 1598–1605,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Alcohol consumption in relation to myocardial infarction diagnosis—percentage of participants changing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33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Alcohol consumption in relation to myocardial infarction diagnosis—percentage of participants changing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2024-04-27T00:18:46Z</dcterms:modified>
</cp:coreProperties>
</file>