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gs" Target="tags/tag1.xml" /><Relationship Id="rId11" Type="http://schemas.openxmlformats.org/officeDocument/2006/relationships/presProps" Target="presProps.xml" /><Relationship Id="rId12" Type="http://schemas.openxmlformats.org/officeDocument/2006/relationships/viewProps" Target="viewProps.xml" /><Relationship Id="rId13" Type="http://schemas.openxmlformats.org/officeDocument/2006/relationships/theme" Target="theme/theme1.xml" /><Relationship Id="rId14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BB2F35-11AF-40C2-ADBB-0A1B855ACCF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9DFD87-2C82-4A28-8089-42B8B269B99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Consort flow chart. AF, antifungal prophylaxis; D4, day 4; D14, day 14; IFI, invasive fungal infection; pts, patients.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9D0E54-F5BA-49C7-A046-2673CA4CFEE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Patient characteristics in the intention-to-treat population (n = 293).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9D0E54-F5BA-49C7-A046-2673CA4CFEE8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Efficacy end points in the intention-to-treat population (n p 293).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9D0E54-F5BA-49C7-A046-2673CA4CFEE8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Cumulative incidence of antifungal therapy and invasive fungal infection (IFI) during neutropenia (n=287)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9D0E54-F5BA-49C7-A046-2673CA4CFEE8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Antifungal therapy in the intention-to-treat population (n = 293).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9D0E54-F5BA-49C7-A046-2673CA4CFEE8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Subgroup analysis of patients receiving consolidation therapy or stem cell transplantation compared with patients receiving induction therapy, in the intentionto- treat population (n = 293).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9D0E54-F5BA-49C7-A046-2673CA4CFEE8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9739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86/59739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86/59739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86/59739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86/59739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86/59739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48, Issue 8, 15 April 2009, Pages 1042–1051,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https://doi.org/10.1086/597395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Consort flow chart. AF, antifungal prophylaxis; D4, day 4; D14, day 14; IFI, invasive fungal infection; pts,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38400" y="1371600"/>
            <a:ext cx="425810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48, Issue 8, 15 April 2009, Pages 1042–1051,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https://doi.org/10.1086/597395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Patient characteristics in the intention-to-treat population (n = 293).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05100" y="1371600"/>
            <a:ext cx="374017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48, Issue 8, 15 April 2009, Pages 1042–1051,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https://doi.org/10.1086/597395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 </a:t>
            </a:r>
            <a:r>
              <a:rPr lang="en-US" altLang="en-US" b="0"/>
              <a:t>Efficacy end points in the intention-to-treat population (n p 293).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1791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48, Issue 8, 15 April 2009, Pages 1042–1051,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https://doi.org/10.1086/597395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Cumulative incidence of antifungal therapy and invasive fungal infection (IFI) during neutropenia (n=287)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2141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48, Issue 8, 15 April 2009, Pages 1042–1051,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https://doi.org/10.1086/597395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3 </a:t>
            </a:r>
            <a:r>
              <a:rPr lang="en-US" altLang="en-US" b="0"/>
              <a:t>Antifungal therapy in the intention-to-treat population (n = 293).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47900" y="1371600"/>
            <a:ext cx="464145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48, Issue 8, 15 April 2009, Pages 1042–1051,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https://doi.org/10.1086/597395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4 </a:t>
            </a:r>
            <a:r>
              <a:rPr lang="en-US" altLang="en-US" b="0"/>
              <a:t>Subgroup analysis of patients receiving consolidation therapy or stem cell transplantation compared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64796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18</Paragraphs>
  <Slides>6</Slides>
  <Notes>6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baseType="lpstr" size="7">
      <vt:lpstr>13_Office Theme</vt:lpstr>
      <vt:lpstr>Figure 1 Consort flow chart. AF, antifungal prophylaxis; D4, day 4; D14, day 14; IFI, invasive fungal infection; pts, ...</vt:lpstr>
      <vt:lpstr>Table 1 Patient characteristics in the intention-to-treat population (n = 293).
</vt:lpstr>
      <vt:lpstr>Table 2 Efficacy end points in the intention-to-treat population (n p 293).
</vt:lpstr>
      <vt:lpstr>Figure 2 Cumulative incidence of antifungal therapy and invasive fungal infection (IFI) during neutropenia (n=287)
</vt:lpstr>
      <vt:lpstr>Table 3 Antifungal therapy in the intention-to-treat population (n = 293).
</vt:lpstr>
      <vt:lpstr>Table 4 Subgroup analysis of patients receiving consolidation therapy or stem cell transplantation compared with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2024-04-26T07:16:49Z</dcterms:modified>
</cp:coreProperties>
</file>