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0859E-FA74-4E0F-A8C0-3168E8423E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5AA9B-FEBB-4855-90C2-E38DF946DB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SPARE-AD change as a function of average age during follow-up period, for the 109 CN individuals.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64B4A-3084-4FC3-9008-9769B35E9D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8, August 2009, Pages 2026–2035,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Rate of SPARE-AD change as a function of average age during follow-up period, for the 109 CN individuals.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Rate of SPARE-AD change as a function of average age during follow-up period, for the 109 CN individuals.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2024-04-27T02:49:01Z</dcterms:modified>
</cp:coreProperties>
</file>