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4E72BE-E906-44A4-8D9C-8C77160A28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DD4C6B-9DE6-41EE-8283-4CF9463255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minimum (gray shading) and maximum (black shading) extension of NAc lesions (n = 14). Plates are adaptations from the atlas of Paxinos and Watson (1997); scales are relative to bregma.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8D8ED2-E6B3-4C74-B59B-404C51D558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10, October 2009, Pages 2240–2247,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representation of the minimum (gray shading) and maximum (black shading) extension of NAc lesions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representation of the minimum (gray shading) and maximum (black shading) extension of NAc lesions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2024-04-26T02:43:21Z</dcterms:modified>
</cp:coreProperties>
</file>