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B6B6F-D944-4FDE-916F-B5C25703A0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453C7-A296-42CD-9F59-7893C69DB1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eligibility assessment and inclusion. RCT = randomized control trials; SR = systematic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7841F-C358-409F-9637-84F1625960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2.0139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2012, Pages 754–761,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https://doi.org/10.1111/j.1526-4637.2012.01397.x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eligibility assessment and inclusion. RCT = randomized control trials; SR = systematic 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eligibility assessment and inclusion. RCT = randomized control trials; SR = systematic 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2024-04-27T03:54:34Z</dcterms:modified>
</cp:coreProperties>
</file>