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D84300-2FE0-4CB6-B5B1-0CDF4B3090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E67DC6-3E6E-4894-890F-29FAAB730E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among aberrant behavior, abuse, and addiction in total pain population.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252BA7-3E90-4B42-AA80-948BA0D941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26-4637.2005.0007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6, Issue 6, November 2005, Pages 432–442,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https://doi.org/10.1111/j.1526-4637.2005.00072.x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Relationships among aberrant behavior, abuse, and addiction in total pain population.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Relationships among aberrant behavior, abuse, and addiction in total pain population.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2024-04-27T04:24:26Z</dcterms:modified>
</cp:coreProperties>
</file>