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FF87C9-7FE5-407D-8E50-D4BBB8FA1C0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65D37F-A061-45DC-903F-5C9079157F0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study site: Klaserie Private Nature Reserve, South Africa.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890B20-E5A2-4FDF-B5C6-EF050A5C262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Rainfall and temperature (mean ± SE) of Klaserie Private Nature Reserve, 1991–2000 (adapted from Ryan et al. 2006).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890B20-E5A2-4FDF-B5C6-EF050A5C262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Monthly births (foreground, white), rainfall (millimeter) (background, black) (a), and NDVI (background, gray) (b) for the study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890B20-E5A2-4FDF-B5C6-EF050A5C262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Average monthly proportion of births (mean ± SE) from 1993 to 2001.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890B20-E5A2-4FDF-B5C6-EF050A5C262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relationship of gestation period (days) to female bodyweight (kilogram) for the subfamily Bovinae excluding African buffalo. The power law of log gestation (days) against log bodyweight (kilogram) at the level of genus is shown (solid line) with 95% PIs (dashed lines), with raw data for the 9 Bovinae genera, depicting the African buffalo (Syncerus caffer) (pointer).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890B20-E5A2-4FDF-B5C6-EF050A5C262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proportion of 28 individually identified females calving in a given year (gray columns), with mean (solid line) and 95% CI (dashed lines)—note the high proportion of 89% in 1998.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890B20-E5A2-4FDF-B5C6-EF050A5C262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eheco/arm02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eheco/arm02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eheco/arm02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eheco/arm02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eheco/arm02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eheco/arm028"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18, Issue 4, July 2007, Pages 635–644, </a:t>
            </a:r>
            <a:r>
              <a:rPr lang="en-US" altLang="en-US" sz="1000">
                <a:solidFill>
                  <a:srgbClr val="333333"/>
                </a:solidFill>
                <a:hlinkClick r:id="rId3"/>
              </a:rPr>
              <a:t>https://doi.org/10.1093/beheco/arm028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study site: Klaserie Private Nature Reserve, South Africa.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642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18, Issue 4, July 2007, Pages 635–644, </a:t>
            </a:r>
            <a:r>
              <a:rPr lang="en-US" altLang="en-US" sz="1000">
                <a:solidFill>
                  <a:srgbClr val="333333"/>
                </a:solidFill>
                <a:hlinkClick r:id="rId3"/>
              </a:rPr>
              <a:t>https://doi.org/10.1093/beheco/arm028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Rainfall and temperature (mean ± SE) of Klaserie Private Nature Reserve, 1991–2000 (adapted from Ryan et 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316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18, Issue 4, July 2007, Pages 635–644, </a:t>
            </a:r>
            <a:r>
              <a:rPr lang="en-US" altLang="en-US" sz="1000">
                <a:solidFill>
                  <a:srgbClr val="333333"/>
                </a:solidFill>
                <a:hlinkClick r:id="rId3"/>
              </a:rPr>
              <a:t>https://doi.org/10.1093/beheco/arm028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Monthly births (foreground, white), rainfall (millimeter) (background, black) (a), and NDVI (background,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570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18, Issue 4, July 2007, Pages 635–644, </a:t>
            </a:r>
            <a:r>
              <a:rPr lang="en-US" altLang="en-US" sz="1000">
                <a:solidFill>
                  <a:srgbClr val="333333"/>
                </a:solidFill>
                <a:hlinkClick r:id="rId3"/>
              </a:rPr>
              <a:t>https://doi.org/10.1093/beheco/arm028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Average monthly proportion of births (mean ± SE) from 1993 to 2001.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2371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18, Issue 4, July 2007, Pages 635–644, </a:t>
            </a:r>
            <a:r>
              <a:rPr lang="en-US" altLang="en-US" sz="1000">
                <a:solidFill>
                  <a:srgbClr val="333333"/>
                </a:solidFill>
                <a:hlinkClick r:id="rId3"/>
              </a:rPr>
              <a:t>https://doi.org/10.1093/beheco/arm028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relationship of gestation period (days) to female bodyweight (kilogram) for the subfamily Bovinae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5625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18, Issue 4, July 2007, Pages 635–644, </a:t>
            </a:r>
            <a:r>
              <a:rPr lang="en-US" altLang="en-US" sz="1000">
                <a:solidFill>
                  <a:srgbClr val="333333"/>
                </a:solidFill>
                <a:hlinkClick r:id="rId3"/>
              </a:rPr>
              <a:t>https://doi.org/10.1093/beheco/arm028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proportion of 28 individually identified females calving in a given year (gray columns), with mean (solid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548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The study site: Klaserie Private Nature Reserve, South Africa.
</vt:lpstr>
      <vt:lpstr>Figure 2 Rainfall and temperature (mean ± SE) of Klaserie Private Nature Reserve, 1991–2000 (adapted from Ryan et al. ...</vt:lpstr>
      <vt:lpstr>Figure 3 Monthly births (foreground, white), rainfall (millimeter) (background, black) (a), and NDVI (background, ...</vt:lpstr>
      <vt:lpstr>Figure 4 Average monthly proportion of births (mean ± SE) from 1993 to 2001.
</vt:lpstr>
      <vt:lpstr>Figure 5 The relationship of gestation period (days) to female bodyweight (kilogram) for the subfamily Bovinae ...</vt:lpstr>
      <vt:lpstr>Figure 6 The proportion of 28 individually identified females calving in a given year (gray columns), with mean (solid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2024-04-26T18:51:45Z</dcterms:modified>
</cp:coreProperties>
</file>