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28262-8518-4652-AC07-49F76180E0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3A7F2-A03D-4471-B9C5-956783B61C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genome-wide recombination counts for MI errors and controls. Average genome-wide recombination counts of the complimentary autosomes for MI errors and Controls with 0, 1 and &gt;1 observed recombinant on chromosome 21. Error bars are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7F37C-47A9-4A02-9879-2FB7D9226B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408–417,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Average genome-wide recombination counts for MI errors and controls. Average genome-wide recombination counts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Average genome-wide recombination counts for MI errors and controls. Average genome-wide recombination counts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2024-04-26T01:22:25Z</dcterms:modified>
</cp:coreProperties>
</file>