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377F8A-6F65-4EE5-BB94-0936D07CAD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AFAD5F-8FDD-42F9-A0BF-A3E7EEAAF0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E8E45F-E396-4610-A55C-19D22E6ED5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2024-04-26T10:45:03Z</dcterms:modified>
</cp:coreProperties>
</file>