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E3BD7-4DE4-4FD2-B986-F28C1389C0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392F3-18C4-4266-9253-A1EAE525EF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03780-B295-4D34-8739-B8F0647564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2024-04-26T10:41:53Z</dcterms:modified>
</cp:coreProperties>
</file>