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528BAB-C03B-4EAB-A3B2-777C7DC144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EBDB9E-213A-41FC-A9F3-5B55BA7834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Genetic deletion of CCR2 inhibits Nf1+/− neointima formation. Representative photomicrographs (A) and quantification of neointima area (B and C) of injured carotid arteries from WT, CCR2−/−, Nf1+/− and Nf1+/−;CCR2−/− mice. (A) Black arrows indicate neointima boundaries. Black boxes identify area of injured artery that is magnified below. Scale bars: 100 μm. (B and C) Quantification of neointima area (B) and I/M ratio (C) of injured carotid arteries from WT, CCR2−/−, Nf1+/− and Nf1+/−;CCR2−/− mice. Data represent mean neointima area or I/M ratio ± SEM, n = 10–12. *P &lt; 0.005 for WT, CCR2−/− and Nf1+/−;CCR2−/− mice versus Nf1+/− mice. (D) Representative photomicrographs of Mac-3 staining in injured carotid arteries from Nf1+/− and Nf1+/−;CCR2−/− mice. Black arrows indicate neointima boundaries. Black box identifies area of injured artery that is magnified in the right column. Black arrowheads represent positive macrophage (anti-Mac3) staining. Scale bars: 100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9C2EEC-E2D6-4CB0-A1B4-F19BB9B463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6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6, 15 March 2016, Pages 1129–1139,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https://doi.org/10.1093/hmg/ddv635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Genetic deletion of CCR2 inhibits Nf1</a:t>
            </a:r>
            <a:r>
              <a:rPr lang="en-US" altLang="en-US" b="0" baseline="30000"/>
              <a:t>+/−</a:t>
            </a:r>
            <a:r>
              <a:rPr lang="en-US" altLang="en-US" b="0"/>
              <a:t> neointima formation. Representative photomicrographs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Genetic deletion of CCR2 inhibits Nf1+/− neointima formation. Representative photomicrographs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2024-04-26T03:14:54Z</dcterms:modified>
</cp:coreProperties>
</file>