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DD7B98-7740-4E35-8037-D1E432EFEC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A8C75A-64EE-456F-88BD-C766AF3849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Positions (J2000) and count rates determined for the three point sources removed from the HRI image of NGC 6779.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11DC41-500B-4CE3-8124-82CD3BCD2B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0.03717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316, Issue 1, July 2000, Pages L5–L8,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https://doi.org/10.1046/j.1365-8711.2000.03717.x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2. </a:t>
            </a:r>
            <a:r>
              <a:rPr lang="en-US" altLang="en-US" b="0"/>
              <a:t>Positions (J2000) and count rates determined for the three point sources removed from the HRI image of NGC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2. Positions (J2000) and count rates determined for the three point sources removed from the HRI image of NGC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2024-04-26T16:07:32Z</dcterms:modified>
</cp:coreProperties>
</file>