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E16F9-1CEA-479E-BFA4-DFB6455AC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C7EAB-A996-4D7B-98CB-0E66A98E21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CB4E3-6581-4E97-A26B-2C991FC722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2024-04-26T07:37:27Z</dcterms:modified>
</cp:coreProperties>
</file>