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B53391-35C4-4ABB-A025-D6596A220D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68217-E609-451E-B084-AA06546BF1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Systolic blood pressure (SBP) and beat-to-beat intervals (RR) of a pregnant healthy woman.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4E96D-77E2-40BE-B474-E330B55D1A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895-7061(00)01199-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2000, Pages 1218–1225,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https://doi.org/10.1016/S0895-7061(00)01199-7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Systolic blood pressure (SBP) and beat-to-beat intervals (RR) of a pregnant healthy woman.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Systolic blood pressure (SBP) and beat-to-beat intervals (RR) of a pregnant healthy woman.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2024-04-26T14:10:16Z</dcterms:modified>
</cp:coreProperties>
</file>