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971E9A-CF87-445D-83AC-0EF903DBA6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B70593-D358-4A1E-A6CD-76B677030C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A6097E-A7C6-43FD-B8EC-1A60F6678C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2024-04-26T18:48:59Z</dcterms:modified>
</cp:coreProperties>
</file>