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C4F02C-CC87-4B98-9411-546EFF4A6F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037648-4D93-4435-B195-F2535860A2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A simplified evolutionary tree of the Order Carnivora ( Flynn 2005 ; Nowak 2005 ). The 2 major branches of the Order Carnivora, Feliformia, and Caniformia, diverged approximately 45 Ma. The dish symbols represent the different diets preferred within each family. A cup of strawberry smoothie indicates the animals tested within the family prefer sweet stimuli over plain water, and a glass of water indicates the animals tested within the family show no preference to sweet stimuli over plain water. At the end of each branch, species used in both sequencing and taste testing are marked in red, species only used in behavioral testing are marked in blue, and species only used in sequencing are marked in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B6A1AE-E735-4B08-BBB4-8C49CE2CFD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p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100, Issue suppl_1, July-August 2009, Pages S90–S100, </a:t>
            </a:r>
            <a:r>
              <a:rPr lang="en-US" altLang="en-US" sz="1000">
                <a:solidFill>
                  <a:srgbClr val="333333"/>
                </a:solidFill>
                <a:hlinkClick r:id="rId3"/>
              </a:rPr>
              <a:t>https://doi.org/10.1093/jhered/esp015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simplified evolutionary tree of the Order Carnivora ( Flynn 2005 ; Nowak 2005 ). The 2 major branches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simplified evolutionary tree of the Order Carnivora ( Flynn 2005 ; Nowak 2005 ). The 2 major branches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2024-04-26T12:47:26Z</dcterms:modified>
</cp:coreProperties>
</file>