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04F2F1-7782-4CD8-BAC8-C2E3494545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62BDD-4533-4700-8D47-4E09DF47E8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canonical example of spurious r(X, Δ). Baselines scores are uncorrelated with outcomes (A), but baseline scores appear to be strongly correlated with recovery (B). That correlation can be used to derive predicted recovery, which is strongly correlated with empirical recovery (C), but predicted outcomes, derived from that predicted recovery, are still uncorrelated with empirical outcomes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Guarantors of Brain.This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70F51-2FC7-4152-8262-7BFD6FCE1F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y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142, Issue 1, January 2019, Pages 15–22, </a:t>
            </a:r>
            <a:r>
              <a:rPr lang="en-US" altLang="en-US" sz="1000">
                <a:solidFill>
                  <a:srgbClr val="333333"/>
                </a:solidFill>
                <a:hlinkClick r:id="rId3"/>
              </a:rPr>
              <a:t>https://doi.org/10.1093/brain/awy302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canonical example of spurious r(X, Δ). Baselines scores are uncorrelated with outcomes (A), but baseline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canonical example of spurious r(X, Δ). Baselines scores are uncorrelated with outcomes (A), but baseline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2024-05-04T05:41:52Z</dcterms:modified>
</cp:coreProperties>
</file>