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52A4D-CBD8-4FA9-BAA3-7E5C6DE521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EC122-732F-423A-B91B-81249435AA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Quantitative measurements of input to motor neurons from the ipsilateral pyramidal tract. Data are presented separately according to the muscle group that the motor neuron innervated: (A) forearm flexors; (B) forearm extensors; (C) intrinsic hand muscles. Blue bars relate to control and red to lesioned animals. Filled bars show monosynaptic and open bars disynaptic responses. The left column shows the incidence of EPSPs. The middle column shows the mean amplitudes of EPSPs, where present. The right column indicates the product of amplitude and incidence, which measures the overall strength of input from a given pathway (connection strength). Statistical tests were performed using Fisher’s exact test (incidence) and a Monte Carlo resampling method (amplitude and amplitude × incidence product); there were no significant differences between control and lesioned animals (P &gt;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8565E-C43B-42EF-80E4-2E7B59C02B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2277–2289, </a:t>
            </a:r>
            <a:r>
              <a:rPr lang="en-US" altLang="en-US" sz="1000">
                <a:solidFill>
                  <a:srgbClr val="333333"/>
                </a:solidFill>
                <a:hlinkClick r:id="rId3"/>
              </a:rPr>
              <a:t>https://doi.org/10.1093/brain/aws115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Quantitative measurements of input to motor neurons from the ipsilateral pyramidal tract. Data are 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Quantitative measurements of input to motor neurons from the ipsilateral pyramidal tract. Data are 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2024-04-26T14:45:09Z</dcterms:modified>
</cp:coreProperties>
</file>