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84820-9955-4276-B057-46EB928B13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6CF69F-9EAC-4271-B7EC-395CEBA74E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Common activations between the groups. Shown are conjuctional clusters in different groups of subjects, superimposed on the standard brain. All images show horizontal level at Z = −5 according to Talairach’s atlas. The Sokoloff’s color scale illustrates Z values (0.0–3.5 for AND and EST and 0.0–5.0 for OO). The OO clusters were large and covered several lower sections. Because the same brain section is chosen, figures do not always illustrate maximal activation for each condition. Subject’s right side is to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04E45-C103-4342-93E2-B86078F75E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1900–1908, </a:t>
            </a:r>
            <a:r>
              <a:rPr lang="en-US" altLang="en-US" sz="1000">
                <a:solidFill>
                  <a:srgbClr val="333333"/>
                </a:solidFill>
                <a:hlinkClick r:id="rId3"/>
              </a:rPr>
              <a:t>https://doi.org/10.1093/cercor/bhm216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Common activations between the groups. Shown are conjuctional clusters in different groups of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Common activations between the groups. Shown are conjuctional clusters in different groups of subjects,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2024-04-26T18:00:21Z</dcterms:modified>
</cp:coreProperties>
</file>