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177FA9-4347-4FB9-89BB-0491C47D0D6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2E4B56-861B-4E45-8CCC-1549B227C64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Residual firing rate during fixation break trials. From the activity during the choice trials where the monkey broke the fixation of the chosen target during the post-choice delay period, the mean activity expected for the same chosen and unchosen options and the same saccade direction was subtracted for the neurons carrying Vd− signals (A), and the ones carrying a UV signal only (C). To determine the residual firing rate of the Vd− neurons before a fixation break during the no-choice trials (B), we subtracted the mean activity expected for the same chosen option and the saccade direction. The residual firing rate was aligned to the initial saccade onset (left), and to the fixation break onset (right). The number of fixation break trials used for each group is indicated in each plot.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56813A-5CE7-4321-8BF1-BFEB5AB3BE7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764–782, </a:t>
            </a:r>
            <a:r>
              <a:rPr lang="en-US" altLang="en-US" sz="1000">
                <a:solidFill>
                  <a:srgbClr val="333333"/>
                </a:solidFill>
                <a:hlinkClick r:id="rId3"/>
              </a:rPr>
              <a:t>https://doi.org/10.1093/cercor/bhv025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Residual firing rate during fixation break trials. From the activity during the choice trials where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Residual firing rate during fixation break trials. From the activity during the choice trials where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2024-04-26T15:16:12Z</dcterms:modified>
</cp:coreProperties>
</file>