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FCA83E-9D62-4351-8FDE-945FFFD76D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46D61-AC91-4859-B06F-27A88E1CDA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2C9C6-1EE2-4D66-BB01-6851D3391A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2024-09-21T04:38:34Z</dcterms:modified>
</cp:coreProperties>
</file>