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99A6C-AA62-4392-B893-5C5708E981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0D88E-5D5B-4D30-A860-B5724C3985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1CA8A-569A-4685-BF10-1A0D8D1966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2024-05-10T11:22:57Z</dcterms:modified>
</cp:coreProperties>
</file>