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EFCA83E-9D62-4351-8FDE-945FFFD76DC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846D61-AC91-4859-B06F-27A88E1CDAF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92C9C6-1EE2-4D66-BB01-6851D3391AD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2024-09-21T04:38:34Z</dcterms:modified>
</cp:coreProperties>
</file>