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9D90F7-1DF4-452A-A27D-E0A5C8CEA2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34920-3859-4122-93C4-DFE94EFBD2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0F7F5-9190-4344-9915-D698FB7BC5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3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3, March 2010, Pages 530–534,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https://doi.org/10.1093/annonc/mdp345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survival curve.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Overall survival curve.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2024-04-27T03:46:34Z</dcterms:modified>
</cp:coreProperties>
</file>