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BAEAB4-93FD-4CE4-AA83-9CF32E5761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68B62-20D8-4D8C-8634-9F87E79E9E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factors related to early death or other major complications in uni- and multivariate logistic regression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948A3-EF6D-4A2E-90C1-AA79DDD841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10-7940(02)00721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2003, Pages 30–34,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https://doi.org/10.1016/S1010-7940(02)00721-2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Risk factors related to early death or other major complications in uni- and multivariate logistic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Risk factors related to early death or other major complications in uni- and multivariate logistic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2024-04-26T14:57:30Z</dcterms:modified>
</cp:coreProperties>
</file>