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6C47752-E0ED-4F32-BE19-8BAF6EA1DCB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71D8E2D-F58D-4C62-BB1D-EC03EB6D4C2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Generic directed acyclic graph for hypothesized effects of exposure (E) on adverse pregnancy outcomes. Total births = livebirths (LB) + stillbirths (SB); perinatal death = SB + early neonatal deaths (END).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Johns Hopkins Bloomberg School of Public Health.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5539A21-686D-45F3-8412-9F47F409C60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Gestational age–specific A) cumulative, B) prospective, and C) “instantaneous” (weekly) perinatal mortality risk in twin versus singleton births among US non-Hispanic whites.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Johns Hopkins Bloomberg School of Public Health.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5539A21-686D-45F3-8412-9F47F409C60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Gestational age–specific perinatal mortality risk conditional on birth at each gestational age in twin versus singleton births among US non-Hispanic whites.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Johns Hopkins Bloomberg School of Public Health.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5539A21-686D-45F3-8412-9F47F409C60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Gestational age–specific birth rates in twin versus singleton births among US non-Hispanic whites.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 on behalf of the Johns Hopkins Bloomberg School of Public Health.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5539A21-686D-45F3-8412-9F47F409C60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je/kwt2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je/kwt2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je/kwt2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je/kwt2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Epidemiol</a:t>
            </a:r>
            <a:r>
              <a:rPr lang="en-US" altLang="en-US" sz="1000">
                <a:solidFill>
                  <a:srgbClr val="333333"/>
                </a:solidFill>
              </a:rPr>
              <a:t>, Volume 179, Issue 3, 1 February 2014, Pages 361–367,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https://doi.org/10.1093/aje/kwt285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Generic directed acyclic graph for hypothesized effects of exposure (E) on adverse pregnancy outcomes. Total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071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Epidemiol</a:t>
            </a:r>
            <a:r>
              <a:rPr lang="en-US" altLang="en-US" sz="1000">
                <a:solidFill>
                  <a:srgbClr val="333333"/>
                </a:solidFill>
              </a:rPr>
              <a:t>, Volume 179, Issue 3, 1 February 2014, Pages 361–367,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https://doi.org/10.1093/aje/kwt285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Gestational age–specific A) cumulative, B) prospective, and C) “instantaneous” (weekly) perinatal mortality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86100" y="1371600"/>
            <a:ext cx="297297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Epidemiol</a:t>
            </a:r>
            <a:r>
              <a:rPr lang="en-US" altLang="en-US" sz="1000">
                <a:solidFill>
                  <a:srgbClr val="333333"/>
                </a:solidFill>
              </a:rPr>
              <a:t>, Volume 179, Issue 3, 1 February 2014, Pages 361–367,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https://doi.org/10.1093/aje/kwt285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Gestational age–specific perinatal mortality risk conditional on birth at each gestational age in twin versus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471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Epidemiol</a:t>
            </a:r>
            <a:r>
              <a:rPr lang="en-US" altLang="en-US" sz="1000">
                <a:solidFill>
                  <a:srgbClr val="333333"/>
                </a:solidFill>
              </a:rPr>
              <a:t>, Volume 179, Issue 3, 1 February 2014, Pages 361–367,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https://doi.org/10.1093/aje/kwt285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Gestational age–specific birth rates in twin versus singleton births among US non-Hispanic whites.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791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Generic directed acyclic graph for hypothesized effects of exposure (E) on adverse pregnancy outcomes. Total ...</vt:lpstr>
      <vt:lpstr>Figure 2. Gestational age–specific A) cumulative, B) prospective, and C) “instantaneous” (weekly) perinatal mortality ...</vt:lpstr>
      <vt:lpstr>Figure 3. Gestational age–specific perinatal mortality risk conditional on birth at each gestational age in twin versus ...</vt:lpstr>
      <vt:lpstr>Figure 4. Gestational age–specific birth rates in twin versus singleton births among US non-Hispanic whites.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2024-04-26T01:02:23Z</dcterms:modified>
</cp:coreProperties>
</file>