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775E01-1661-4FCA-A2F9-C3DFC6D0F0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637BFE-FA61-4DEC-B5B5-4D6EA3AE0F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3594C3-6AAD-445F-B5E2-E6B847C786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2024-04-26T05:48:47Z</dcterms:modified>
</cp:coreProperties>
</file>