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6AB0D-9F68-474C-97C9-F56D215828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DDDFE8-97E7-4634-B904-DFB8F461C2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Proportions of all sites (gray bars) and positively selected sites (colored bars) according to the M1a/M2a and M7/M8 LRT in different secondary structures determined experimentally (A) and predicted computationally (B). A threshold probability of Ps ≥ 0.5 was used in (A) and two thresholds (Ps ≥ 0.9 or ≥ 0.99) were used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solvent exposed (SES, black bars) and solvent accessible (SAS, white bars) areas, expressed in square ångströms, in each of the four secondary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size distribution of intervals between adjacent selected sites on a log–log scale, with the geometric curve expected given no clustering of sites, and a power law fitted to the curve at lower gap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Variation in the frequencies of different secondary structures along the length of genes when divided into 20 equal segments at all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Variation in the number of sites under selection along the length of a gene, when divided into 20 equal segments. Zero marks the start (N-terminus) and 1 the end (C-terminus).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Graph of mean ω against position in the gene. Data were binned into 20 equal segments along the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5803-40AE-4C17-8FBC-E320F30DEF3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Proportions of all sites (gray bars) and positively selected sites (colored bars) according to the M1a/M2a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solvent exposed (SES, black bars) and solvent accessible (SAS, white bars) areas, expressed in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size distribution of intervals between adjacent selected sites on a log–log scale, with the geometric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Variation in the frequencies of different secondary structures along the length of genes when divided into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Variation in the number of sites under selection along the length of a gene, when divided into 20 equal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Graph of mean ω against position in the gene. Data were binned into 20 equal segments along the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Proportions of all sites (gray bars) and positively selected sites (colored bars) according to the M1a/M2a ...</vt:lpstr>
      <vt:lpstr>FIG. 2. Mean solvent exposed (SES, black bars) and solvent accessible (SAS, white bars) areas, expressed in square ...</vt:lpstr>
      <vt:lpstr>FIG. 3. The size distribution of intervals between adjacent selected sites on a log–log scale, with the geometric ...</vt:lpstr>
      <vt:lpstr>FIG. 4. Variation in the frequencies of different secondary structures along the length of genes when divided into 20 ...</vt:lpstr>
      <vt:lpstr>FIG. 5. Variation in the number of sites under selection along the length of a gene, when divided into 20 equal ...</vt:lpstr>
      <vt:lpstr>FIG. 6. Graph of mean ω against position in the gene. Data were binned into 20 equal segments along the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2024-05-08T15:06:12Z</dcterms:modified>
</cp:coreProperties>
</file>