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08326E-2CDB-4929-A54D-F254322459B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1E631B-B762-4671-B09D-4737D6A18B5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Proportions of all sites (gray bars) and positively selected sites (colored bars) according to the M1a/M2a and M7/M8 LRT in different secondary structures determined experimentally (A) and predicted computationally (B). A threshold probability of Ps ≥ 0.5 was used in (A) and two thresholds (Ps ≥ 0.9 or ≥ 0.99) were used in (B).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 on behalf of the Society for Molecular Biology and Evolution.This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CC6D17-4FE4-43C7-9E91-5E0C7454D68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Mean solvent exposed (SES, black bars) and solvent accessible (SAS, white bars) areas, expressed in square ångströms, in each of the four secondary structures.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 on behalf of the Society for Molecular Biology and Evolution.This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CC6D17-4FE4-43C7-9E91-5E0C7454D68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The size distribution of intervals between adjacent selected sites on a log–log scale, with the geometric curve expected given no clustering of sites, and a power law fitted to the curve at lower gap sizes.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 on behalf of the Society for Molecular Biology and Evolution.This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CC6D17-4FE4-43C7-9E91-5E0C7454D681}"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Variation in the frequencies of different secondary structures along the length of genes when divided into 20 equal segments at all sites.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 on behalf of the Society for Molecular Biology and Evolution.This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CC6D17-4FE4-43C7-9E91-5E0C7454D681}"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Variation in the number of sites under selection along the length of a gene, when divided into 20 equal segments. Zero marks the start (N-terminus) and 1 the end (C-terminus).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 on behalf of the Society for Molecular Biology and Evolution.This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CC6D17-4FE4-43C7-9E91-5E0C7454D681}"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Graph of mean ω against position in the gene. Data were binned into 20 equal segments along the gene.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 on behalf of the Society for Molecular Biology and Evolution.This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CC6D17-4FE4-43C7-9E91-5E0C7454D681}"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gbe/evq008"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gbe/evq008"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gbe/evq008"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gbe/evq008"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gbe/evq008"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gbe/evq008"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Genome Biol Evol</a:t>
            </a:r>
            <a:r>
              <a:rPr lang="en-US" altLang="en-US" sz="1000">
                <a:solidFill>
                  <a:srgbClr val="333333"/>
                </a:solidFill>
              </a:rPr>
              <a:t>, Volume 2, , 2010, Pages 166–179, </a:t>
            </a:r>
            <a:r>
              <a:rPr lang="en-US" altLang="en-US" sz="1000">
                <a:solidFill>
                  <a:srgbClr val="333333"/>
                </a:solidFill>
                <a:hlinkClick r:id="rId3"/>
              </a:rPr>
              <a:t>https://doi.org/10.1093/gbe/evq008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Proportions of all sites (gray bars) and positively selected sites (colored bars) according to the M1a/M2a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14600" y="1371600"/>
            <a:ext cx="410311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Genome Biol Evol</a:t>
            </a:r>
            <a:r>
              <a:rPr lang="en-US" altLang="en-US" sz="1000">
                <a:solidFill>
                  <a:srgbClr val="333333"/>
                </a:solidFill>
              </a:rPr>
              <a:t>, Volume 2, , 2010, Pages 166–179, </a:t>
            </a:r>
            <a:r>
              <a:rPr lang="en-US" altLang="en-US" sz="1000">
                <a:solidFill>
                  <a:srgbClr val="333333"/>
                </a:solidFill>
                <a:hlinkClick r:id="rId3"/>
              </a:rPr>
              <a:t>https://doi.org/10.1093/gbe/evq008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Mean solvent exposed (SES, black bars) and solvent accessible (SAS, white bars) areas, expressed in square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77243"/>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Genome Biol Evol</a:t>
            </a:r>
            <a:r>
              <a:rPr lang="en-US" altLang="en-US" sz="1000">
                <a:solidFill>
                  <a:srgbClr val="333333"/>
                </a:solidFill>
              </a:rPr>
              <a:t>, Volume 2, , 2010, Pages 166–179, </a:t>
            </a:r>
            <a:r>
              <a:rPr lang="en-US" altLang="en-US" sz="1000">
                <a:solidFill>
                  <a:srgbClr val="333333"/>
                </a:solidFill>
                <a:hlinkClick r:id="rId3"/>
              </a:rPr>
              <a:t>https://doi.org/10.1093/gbe/evq008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The size distribution of intervals between adjacent selected sites on a log–log scale, with the geometric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06685"/>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Genome Biol Evol</a:t>
            </a:r>
            <a:r>
              <a:rPr lang="en-US" altLang="en-US" sz="1000">
                <a:solidFill>
                  <a:srgbClr val="333333"/>
                </a:solidFill>
              </a:rPr>
              <a:t>, Volume 2, , 2010, Pages 166–179, </a:t>
            </a:r>
            <a:r>
              <a:rPr lang="en-US" altLang="en-US" sz="1000">
                <a:solidFill>
                  <a:srgbClr val="333333"/>
                </a:solidFill>
                <a:hlinkClick r:id="rId3"/>
              </a:rPr>
              <a:t>https://doi.org/10.1093/gbe/evq008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Variation in the frequencies of different secondary structures along the length of genes when divided into 20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33701"/>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Genome Biol Evol</a:t>
            </a:r>
            <a:r>
              <a:rPr lang="en-US" altLang="en-US" sz="1000">
                <a:solidFill>
                  <a:srgbClr val="333333"/>
                </a:solidFill>
              </a:rPr>
              <a:t>, Volume 2, , 2010, Pages 166–179, </a:t>
            </a:r>
            <a:r>
              <a:rPr lang="en-US" altLang="en-US" sz="1000">
                <a:solidFill>
                  <a:srgbClr val="333333"/>
                </a:solidFill>
                <a:hlinkClick r:id="rId3"/>
              </a:rPr>
              <a:t>https://doi.org/10.1093/gbe/evq008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Variation in the number of sites under selection along the length of a gene, when divided into 20 equal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0911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Genome Biol Evol</a:t>
            </a:r>
            <a:r>
              <a:rPr lang="en-US" altLang="en-US" sz="1000">
                <a:solidFill>
                  <a:srgbClr val="333333"/>
                </a:solidFill>
              </a:rPr>
              <a:t>, Volume 2, , 2010, Pages 166–179, </a:t>
            </a:r>
            <a:r>
              <a:rPr lang="en-US" altLang="en-US" sz="1000">
                <a:solidFill>
                  <a:srgbClr val="333333"/>
                </a:solidFill>
                <a:hlinkClick r:id="rId3"/>
              </a:rPr>
              <a:t>https://doi.org/10.1093/gbe/evq008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Graph of mean ω against position in the gene. Data were binned into 20 equal segments along the gene.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6616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 1. Proportions of all sites (gray bars) and positively selected sites (colored bars) according to the M1a/M2a ...</vt:lpstr>
      <vt:lpstr>FIG. 2. Mean solvent exposed (SES, black bars) and solvent accessible (SAS, white bars) areas, expressed in square ...</vt:lpstr>
      <vt:lpstr>FIG. 3. The size distribution of intervals between adjacent selected sites on a log–log scale, with the geometric ...</vt:lpstr>
      <vt:lpstr>FIG. 4. Variation in the frequencies of different secondary structures along the length of genes when divided into 20 ...</vt:lpstr>
      <vt:lpstr>FIG. 5. Variation in the number of sites under selection along the length of a gene, when divided into 20 equal ...</vt:lpstr>
      <vt:lpstr>FIG. 6. Graph of mean ω against position in the gene. Data were binned into 20 equal segments along the gene.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2024-09-20T03:18:31Z</dcterms:modified>
</cp:coreProperties>
</file>