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A9F1FE-4277-4311-B11A-A179AC63CE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698136-D792-40D8-BC43-3DB54B77A4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Variation of the muon beam profile center measured by the chamber array during the calibration of the silicon PIN photodiodes. The dashed line shows the profile center for the same beam condition when the silicon moving stage is lowered at the bottom (nominal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905051-042D-461B-B62E-229A721251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Variation of the muon beam profile center measured by the chamber array during the calibration of the silicon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9. Variation of the muon beam profile center measured by the chamber array during the calibration of the silicon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2024-04-26T16:10:24Z</dcterms:modified>
</cp:coreProperties>
</file>