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C166E0-B386-4E21-82A1-E81C947182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C233C-06EA-4B2B-B053-E6F15002AF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Current strategies for regulatory RNA modulation. The cartoon outlines the principle of RNAi alongside that of miRNA enhancement, both of which share multiple cellular components (boxes on the right), as well as strategies towards miRNA inhibition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110373-E29E-4D3B-9AAC-360E7A917F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86, Issue 3, 1 June 2010, Pages 353–364, </a:t>
            </a:r>
            <a:r>
              <a:rPr lang="en-US" altLang="en-US" sz="1000">
                <a:solidFill>
                  <a:srgbClr val="333333"/>
                </a:solidFill>
                <a:hlinkClick r:id="rId3"/>
              </a:rPr>
              <a:t>https://doi.org/10.1093/cvr/cvq056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Current strategies for regulatory RNA modulation. The cartoon outlines the principle of RNAi alongside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Current strategies for regulatory RNA modulation. The cartoon outlines the principle of RNAi alongside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2024-04-26T18:49:17Z</dcterms:modified>
</cp:coreProperties>
</file>