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94D47-57A7-44E4-B13B-AA9BB91A17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5B80A-9422-4C5A-AE52-A00DDCA1E2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798EE-762B-468C-812C-A71970EB3B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2024-04-26T05:52:56Z</dcterms:modified>
</cp:coreProperties>
</file>