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ED9C6-75D8-46CF-B92B-30E1316537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233BB-5A47-44A7-BF29-A904282D71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pre-percutaneous coronary intervention optical coherence tomography (OCT) images. (A) An initial angiogram of a case presenting no-reflow. Severe stenosis and complex lesion located in the mid portion of left circumflex artery. (B) The angiogram during no-reflow. (C-OCT) Pre-percutaneous coronary intervention optical coherence tomography images of culprit lesion (indicating C in angiogram). Optical coherence tomography presents thin-capped fibroatheroma. The lipid arc was 276° and the fibrous cap thickness was 40 µm. (D-OCT) A ruptured plaque adjacent to thin-capped fibroatheroma (indicating D in angiogram). Broken fibrous cap thickness was 30 µm. (C-IVUS) Intravascular ultrasound image of thin-cap fibroatheroma (C-OCT). A low-echoic and eccentric plaque is observed. (D-IVUS) Intravascular ultrasound image of ruptured plaque (D-OCT). Intravascular ultrasound also revealed the ruptured plaque.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98BC7-E0E9-4A1B-BD1B-74C54F7F44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11, June 2009, Pages 1348–1355,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Representative pre-percutaneous coronary intervention optical coherence tomography (OCT) images. (A)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Representative pre-percutaneous coronary intervention optical coherence tomography (OCT) images. (A)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2024-04-27T00:00:31Z</dcterms:modified>
</cp:coreProperties>
</file>